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>
        <p:scale>
          <a:sx n="50" d="100"/>
          <a:sy n="50" d="100"/>
        </p:scale>
        <p:origin x="42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396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222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77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25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621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4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25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60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40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31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84F79-F2D6-4149-9501-1CF8F2A7C768}" type="datetimeFigureOut">
              <a:rPr lang="en-US" smtClean="0"/>
              <a:t>6/3/2015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6107A-65E5-423E-851A-F41F19781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988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75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6650" y="133350"/>
            <a:ext cx="851535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dobe Caslon Pro" panose="0205050205050A020403" pitchFamily="18" charset="0"/>
              </a:rPr>
              <a:t>Que-dirais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tu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dans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chaque</a:t>
            </a:r>
            <a:r>
              <a:rPr lang="en-US" sz="4400" dirty="0" smtClean="0">
                <a:latin typeface="Adobe Caslon Pro" panose="0205050205050A020403" pitchFamily="18" charset="0"/>
              </a:rPr>
              <a:t> situation?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5850" y="4734342"/>
            <a:ext cx="10610850" cy="21236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dobe Caslon Pro" panose="0205050205050A020403" pitchFamily="18" charset="0"/>
              </a:rPr>
              <a:t>You walk into a store hoping to buy a back pack, and the </a:t>
            </a:r>
            <a:r>
              <a:rPr lang="en-US" sz="4400" dirty="0" err="1" smtClean="0">
                <a:latin typeface="Adobe Caslon Pro" panose="0205050205050A020403" pitchFamily="18" charset="0"/>
              </a:rPr>
              <a:t>vendeur</a:t>
            </a:r>
            <a:r>
              <a:rPr lang="en-US" sz="4400" dirty="0" smtClean="0">
                <a:latin typeface="Adobe Caslon Pro" panose="0205050205050A020403" pitchFamily="18" charset="0"/>
              </a:rPr>
              <a:t> (salesperson) says, “Je </a:t>
            </a:r>
            <a:r>
              <a:rPr lang="en-US" sz="4400" dirty="0" err="1" smtClean="0">
                <a:latin typeface="Adobe Caslon Pro" panose="0205050205050A020403" pitchFamily="18" charset="0"/>
              </a:rPr>
              <a:t>peux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vous</a:t>
            </a:r>
            <a:r>
              <a:rPr lang="en-US" sz="4400" dirty="0" smtClean="0">
                <a:latin typeface="Adobe Caslon Pro" panose="0205050205050A020403" pitchFamily="18" charset="0"/>
              </a:rPr>
              <a:t> aider?”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867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75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6650" y="133350"/>
            <a:ext cx="851535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dobe Caslon Pro" panose="0205050205050A020403" pitchFamily="18" charset="0"/>
              </a:rPr>
              <a:t>Que-dirais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tu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dans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chaque</a:t>
            </a:r>
            <a:r>
              <a:rPr lang="en-US" sz="4400" dirty="0" smtClean="0">
                <a:latin typeface="Adobe Caslon Pro" panose="0205050205050A020403" pitchFamily="18" charset="0"/>
              </a:rPr>
              <a:t> situation?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550" y="4991100"/>
            <a:ext cx="10610850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dobe Caslon Pro" panose="0205050205050A020403" pitchFamily="18" charset="0"/>
              </a:rPr>
              <a:t>You need to borrow a calculator from your friend for math class.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15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75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6650" y="133350"/>
            <a:ext cx="851535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dobe Caslon Pro" panose="0205050205050A020403" pitchFamily="18" charset="0"/>
              </a:rPr>
              <a:t>Que-dirais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tu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dans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chaque</a:t>
            </a:r>
            <a:r>
              <a:rPr lang="en-US" sz="4400" dirty="0" smtClean="0">
                <a:latin typeface="Adobe Caslon Pro" panose="0205050205050A020403" pitchFamily="18" charset="0"/>
              </a:rPr>
              <a:t> situation?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550" y="4991100"/>
            <a:ext cx="10610850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dobe Caslon Pro" panose="0205050205050A020403" pitchFamily="18" charset="0"/>
              </a:rPr>
              <a:t>Your friend asks to borrow a pencil but you don’t have any extra.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466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75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6650" y="133350"/>
            <a:ext cx="851535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dobe Caslon Pro" panose="0205050205050A020403" pitchFamily="18" charset="0"/>
              </a:rPr>
              <a:t>Que-dirais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tu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dans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chaque</a:t>
            </a:r>
            <a:r>
              <a:rPr lang="en-US" sz="4400" dirty="0" smtClean="0">
                <a:latin typeface="Adobe Caslon Pro" panose="0205050205050A020403" pitchFamily="18" charset="0"/>
              </a:rPr>
              <a:t> situation?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550" y="4991100"/>
            <a:ext cx="10610850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dobe Caslon Pro" panose="0205050205050A020403" pitchFamily="18" charset="0"/>
              </a:rPr>
              <a:t>Madame Berndt didn’t hand out enough papers and you didn’t get one.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595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75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6650" y="133350"/>
            <a:ext cx="851535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dobe Caslon Pro" panose="0205050205050A020403" pitchFamily="18" charset="0"/>
              </a:rPr>
              <a:t>Que-dirais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tu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dans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chaque</a:t>
            </a:r>
            <a:r>
              <a:rPr lang="en-US" sz="4400" dirty="0" smtClean="0">
                <a:latin typeface="Adobe Caslon Pro" panose="0205050205050A020403" pitchFamily="18" charset="0"/>
              </a:rPr>
              <a:t> situation?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5220950"/>
            <a:ext cx="10610850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dobe Caslon Pro" panose="0205050205050A020403" pitchFamily="18" charset="0"/>
              </a:rPr>
              <a:t>You want to know what color your friend’s (or your date’s) prom dress is.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242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75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6650" y="133350"/>
            <a:ext cx="851535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dobe Caslon Pro" panose="0205050205050A020403" pitchFamily="18" charset="0"/>
              </a:rPr>
              <a:t>Que-dirais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tu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dans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chaque</a:t>
            </a:r>
            <a:r>
              <a:rPr lang="en-US" sz="4400" dirty="0" smtClean="0">
                <a:latin typeface="Adobe Caslon Pro" panose="0205050205050A020403" pitchFamily="18" charset="0"/>
              </a:rPr>
              <a:t> situation?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4753392"/>
            <a:ext cx="10610850" cy="21236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dobe Caslon Pro" panose="0205050205050A020403" pitchFamily="18" charset="0"/>
              </a:rPr>
              <a:t>You’re at a </a:t>
            </a:r>
            <a:r>
              <a:rPr lang="en-US" sz="4400" dirty="0" err="1" smtClean="0">
                <a:latin typeface="Adobe Caslon Pro" panose="0205050205050A020403" pitchFamily="18" charset="0"/>
              </a:rPr>
              <a:t>papeterie</a:t>
            </a:r>
            <a:r>
              <a:rPr lang="en-US" sz="4400" dirty="0" smtClean="0">
                <a:latin typeface="Adobe Caslon Pro" panose="0205050205050A020403" pitchFamily="18" charset="0"/>
              </a:rPr>
              <a:t> (French stationary store) and want to know how much the notebook you want is.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315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75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6650" y="133350"/>
            <a:ext cx="851535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dobe Caslon Pro" panose="0205050205050A020403" pitchFamily="18" charset="0"/>
              </a:rPr>
              <a:t>Que-dirais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tu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dans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chaque</a:t>
            </a:r>
            <a:r>
              <a:rPr lang="en-US" sz="4400" dirty="0" smtClean="0">
                <a:latin typeface="Adobe Caslon Pro" panose="0205050205050A020403" pitchFamily="18" charset="0"/>
              </a:rPr>
              <a:t> situation?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5220950"/>
            <a:ext cx="10610850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dobe Caslon Pro" panose="0205050205050A020403" pitchFamily="18" charset="0"/>
              </a:rPr>
              <a:t>You’re working at a </a:t>
            </a:r>
            <a:r>
              <a:rPr lang="en-US" sz="4400" dirty="0" err="1" smtClean="0">
                <a:latin typeface="Adobe Caslon Pro" panose="0205050205050A020403" pitchFamily="18" charset="0"/>
              </a:rPr>
              <a:t>papeterie</a:t>
            </a:r>
            <a:r>
              <a:rPr lang="en-US" sz="4400" dirty="0" smtClean="0">
                <a:latin typeface="Adobe Caslon Pro" panose="0205050205050A020403" pitchFamily="18" charset="0"/>
              </a:rPr>
              <a:t> for your summer job and your customer says, “Merci beaucoup.”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562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75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6650" y="133350"/>
            <a:ext cx="851535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dobe Caslon Pro" panose="0205050205050A020403" pitchFamily="18" charset="0"/>
              </a:rPr>
              <a:t>Que-dirais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tu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dans</a:t>
            </a:r>
            <a:r>
              <a:rPr lang="en-US" sz="4400" dirty="0" smtClean="0">
                <a:latin typeface="Adobe Caslon Pro" panose="0205050205050A020403" pitchFamily="18" charset="0"/>
              </a:rPr>
              <a:t> </a:t>
            </a:r>
            <a:r>
              <a:rPr lang="en-US" sz="4400" dirty="0" err="1" smtClean="0">
                <a:latin typeface="Adobe Caslon Pro" panose="0205050205050A020403" pitchFamily="18" charset="0"/>
              </a:rPr>
              <a:t>chaque</a:t>
            </a:r>
            <a:r>
              <a:rPr lang="en-US" sz="4400" dirty="0" smtClean="0">
                <a:latin typeface="Adobe Caslon Pro" panose="0205050205050A020403" pitchFamily="18" charset="0"/>
              </a:rPr>
              <a:t> situation?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3950" y="4753392"/>
            <a:ext cx="10610850" cy="21236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dobe Caslon Pro" panose="0205050205050A020403" pitchFamily="18" charset="0"/>
              </a:rPr>
              <a:t>You’re going shopping for your little brother’s back to school supplies and want to ask him what he needs</a:t>
            </a:r>
            <a:endParaRPr lang="en-US" sz="44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841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189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Adobe Caslon Pro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2015-06-03T11:08:58Z</dcterms:created>
  <dcterms:modified xsi:type="dcterms:W3CDTF">2015-06-03T11:26:58Z</dcterms:modified>
</cp:coreProperties>
</file>